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sldIdLst>
    <p:sldId id="256" r:id="rId2"/>
    <p:sldId id="283" r:id="rId3"/>
    <p:sldId id="257" r:id="rId4"/>
    <p:sldId id="271" r:id="rId5"/>
    <p:sldId id="272" r:id="rId6"/>
    <p:sldId id="262" r:id="rId7"/>
    <p:sldId id="268" r:id="rId8"/>
    <p:sldId id="277" r:id="rId9"/>
    <p:sldId id="280" r:id="rId10"/>
    <p:sldId id="279" r:id="rId11"/>
    <p:sldId id="269" r:id="rId12"/>
    <p:sldId id="261" r:id="rId13"/>
    <p:sldId id="270" r:id="rId14"/>
    <p:sldId id="258" r:id="rId15"/>
    <p:sldId id="259" r:id="rId16"/>
    <p:sldId id="260" r:id="rId17"/>
    <p:sldId id="273" r:id="rId18"/>
    <p:sldId id="278" r:id="rId19"/>
    <p:sldId id="274" r:id="rId20"/>
    <p:sldId id="284" r:id="rId21"/>
    <p:sldId id="282" r:id="rId22"/>
    <p:sldId id="276" r:id="rId23"/>
    <p:sldId id="275" r:id="rId24"/>
    <p:sldId id="263" r:id="rId25"/>
    <p:sldId id="264" r:id="rId26"/>
    <p:sldId id="265" r:id="rId27"/>
    <p:sldId id="266" r:id="rId28"/>
    <p:sldId id="267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February 20,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February 20,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942120D2-3948-4F8F-BE5D-E7E7D97880B2}" type="datetime4">
              <a:rPr lang="en-US" smtClean="0"/>
              <a:pPr/>
              <a:t>February 20, 2013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February 20,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February 20,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February 20,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February 20,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February 20,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February 20,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February 20,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February 20,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February 20,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55A2E49-18A1-40BC-BA5D-5A2EC8FDDF15}" type="datetime4">
              <a:rPr lang="en-US" smtClean="0"/>
              <a:pPr/>
              <a:t>February 20,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February 20,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682" y="721424"/>
            <a:ext cx="759408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Triple “J” </a:t>
            </a:r>
            <a:r>
              <a:rPr lang="en-US" sz="6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Produce, Inc.</a:t>
            </a:r>
            <a:endParaRPr lang="en-US" sz="6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nc%20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03" y="4155280"/>
            <a:ext cx="3432121" cy="1658858"/>
          </a:xfrm>
          <a:prstGeom prst="rect">
            <a:avLst/>
          </a:prstGeom>
        </p:spPr>
      </p:pic>
      <p:pic>
        <p:nvPicPr>
          <p:cNvPr id="5" name="Picture 4" descr="Triple J Produce 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70" y="4036159"/>
            <a:ext cx="18478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Our Harvest Crew is certified by Primus GFS as well</a:t>
            </a:r>
            <a:endParaRPr lang="en-US" sz="4400" dirty="0"/>
          </a:p>
        </p:txBody>
      </p:sp>
      <p:pic>
        <p:nvPicPr>
          <p:cNvPr id="4" name="Content Placeholder 3" descr="misc.2012oct 03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" b="8805"/>
          <a:stretch>
            <a:fillRect/>
          </a:stretch>
        </p:blipFill>
        <p:spPr>
          <a:xfrm>
            <a:off x="1428648" y="1899766"/>
            <a:ext cx="6574420" cy="4860663"/>
          </a:xfrm>
        </p:spPr>
      </p:pic>
    </p:spTree>
    <p:extLst>
      <p:ext uri="{BB962C8B-B14F-4D97-AF65-F5344CB8AC3E}">
        <p14:creationId xmlns:p14="http://schemas.microsoft.com/office/powerpoint/2010/main" val="135955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Crops We Provide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5175" y="3023391"/>
            <a:ext cx="6139950" cy="81325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Asparagus </a:t>
            </a:r>
            <a:endParaRPr lang="en-US" sz="36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5173" y="3836642"/>
            <a:ext cx="7612064" cy="78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Yukon potatoes</a:t>
            </a:r>
            <a:endParaRPr lang="en-US" sz="36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65175" y="4743265"/>
            <a:ext cx="7612064" cy="720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Red potatoes</a:t>
            </a:r>
            <a:endParaRPr lang="en-US" sz="36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65175" y="5635896"/>
            <a:ext cx="7612064" cy="813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Butternut, Acorn, and Spaghetti Squash</a:t>
            </a:r>
            <a:endParaRPr lang="en-US" sz="36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65175" y="2224008"/>
            <a:ext cx="6139950" cy="813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Sweet Potatoes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29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95" y="262785"/>
            <a:ext cx="7612063" cy="1417638"/>
          </a:xfrm>
        </p:spPr>
        <p:txBody>
          <a:bodyPr/>
          <a:lstStyle/>
          <a:p>
            <a:r>
              <a:rPr lang="en-US" dirty="0" smtClean="0"/>
              <a:t>Organic Certifiers </a:t>
            </a:r>
            <a:endParaRPr lang="en-US" dirty="0"/>
          </a:p>
        </p:txBody>
      </p:sp>
      <p:pic>
        <p:nvPicPr>
          <p:cNvPr id="5" name="Picture 4" descr="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69" y="2417424"/>
            <a:ext cx="3066944" cy="2453555"/>
          </a:xfrm>
          <a:prstGeom prst="rect">
            <a:avLst/>
          </a:prstGeom>
        </p:spPr>
      </p:pic>
      <p:pic>
        <p:nvPicPr>
          <p:cNvPr id="6" name="Picture 5" descr="dpi_organic_clemson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71" y="3627047"/>
            <a:ext cx="3354545" cy="245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62" y="2381365"/>
            <a:ext cx="8651249" cy="1841081"/>
          </a:xfrm>
        </p:spPr>
        <p:txBody>
          <a:bodyPr/>
          <a:lstStyle/>
          <a:p>
            <a:r>
              <a:rPr lang="en-US" sz="6000" b="1" dirty="0" smtClean="0">
                <a:latin typeface="Arial"/>
                <a:cs typeface="Arial"/>
              </a:rPr>
              <a:t>Sweet Potato </a:t>
            </a:r>
            <a:r>
              <a:rPr lang="en-US" sz="6000" b="1" dirty="0">
                <a:latin typeface="Arial"/>
                <a:cs typeface="Arial"/>
              </a:rPr>
              <a:t>V</a:t>
            </a:r>
            <a:r>
              <a:rPr lang="en-US" sz="6000" b="1" dirty="0" smtClean="0">
                <a:latin typeface="Arial"/>
                <a:cs typeface="Arial"/>
              </a:rPr>
              <a:t>arieties </a:t>
            </a:r>
            <a:endParaRPr lang="en-US" sz="6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97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Covington</a:t>
            </a:r>
            <a:br>
              <a:rPr lang="en-US" sz="5400" dirty="0" smtClean="0"/>
            </a:br>
            <a:r>
              <a:rPr lang="en-US" sz="4000" dirty="0" smtClean="0"/>
              <a:t>organic &amp; non organic</a:t>
            </a:r>
            <a:endParaRPr lang="en-US" sz="5400" dirty="0"/>
          </a:p>
        </p:txBody>
      </p:sp>
      <p:pic>
        <p:nvPicPr>
          <p:cNvPr id="4" name="Content Placeholder 3" descr="random 2012 055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" b="26743"/>
          <a:stretch/>
        </p:blipFill>
        <p:spPr>
          <a:xfrm>
            <a:off x="765175" y="2712455"/>
            <a:ext cx="7612064" cy="3271520"/>
          </a:xfrm>
        </p:spPr>
      </p:pic>
    </p:spTree>
    <p:extLst>
      <p:ext uri="{BB962C8B-B14F-4D97-AF65-F5344CB8AC3E}">
        <p14:creationId xmlns:p14="http://schemas.microsoft.com/office/powerpoint/2010/main" val="4430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Muraski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organic</a:t>
            </a:r>
            <a:endParaRPr lang="en-US" dirty="0"/>
          </a:p>
        </p:txBody>
      </p:sp>
      <p:pic>
        <p:nvPicPr>
          <p:cNvPr id="4" name="Content Placeholder 3" descr="random 2012 04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" b="8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58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Garnet</a:t>
            </a:r>
            <a:br>
              <a:rPr lang="en-US" dirty="0" smtClean="0"/>
            </a:br>
            <a:r>
              <a:rPr lang="en-US" dirty="0" smtClean="0"/>
              <a:t>organic</a:t>
            </a:r>
            <a:endParaRPr lang="en-US" dirty="0"/>
          </a:p>
        </p:txBody>
      </p:sp>
      <p:pic>
        <p:nvPicPr>
          <p:cNvPr id="4" name="Content Placeholder 3" descr="random 2012 05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" b="1462"/>
          <a:stretch/>
        </p:blipFill>
        <p:spPr>
          <a:xfrm>
            <a:off x="765175" y="2070846"/>
            <a:ext cx="7612064" cy="4554735"/>
          </a:xfrm>
        </p:spPr>
      </p:pic>
    </p:spTree>
    <p:extLst>
      <p:ext uri="{BB962C8B-B14F-4D97-AF65-F5344CB8AC3E}">
        <p14:creationId xmlns:p14="http://schemas.microsoft.com/office/powerpoint/2010/main" val="19565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30" y="185307"/>
            <a:ext cx="7612063" cy="1417638"/>
          </a:xfrm>
        </p:spPr>
        <p:txBody>
          <a:bodyPr/>
          <a:lstStyle/>
          <a:p>
            <a:r>
              <a:rPr lang="en-US" sz="6600" b="1" dirty="0" smtClean="0"/>
              <a:t>Packing house</a:t>
            </a:r>
            <a:endParaRPr lang="en-US" sz="6600" b="1" dirty="0"/>
          </a:p>
        </p:txBody>
      </p:sp>
      <p:pic>
        <p:nvPicPr>
          <p:cNvPr id="4" name="Picture 3" descr="jjjfacebook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9"/>
          <a:stretch/>
        </p:blipFill>
        <p:spPr>
          <a:xfrm>
            <a:off x="709403" y="2156458"/>
            <a:ext cx="7685524" cy="40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Packing house</a:t>
            </a:r>
            <a:endParaRPr lang="en-US" dirty="0"/>
          </a:p>
        </p:txBody>
      </p:sp>
      <p:pic>
        <p:nvPicPr>
          <p:cNvPr id="4" name="Content Placeholder 3" descr="jjjfacebook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23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Y DOCS BACKUP\My Pictures\Adobe\Digital Camera Photos\2010-04-01-2241-31\P1030454.JPG"/>
          <p:cNvPicPr>
            <a:picLocks noChangeAspect="1" noChangeArrowheads="1"/>
          </p:cNvPicPr>
          <p:nvPr/>
        </p:nvPicPr>
        <p:blipFill>
          <a:blip r:embed="rId2" cstate="print"/>
          <a:srcRect b="30462"/>
          <a:stretch>
            <a:fillRect/>
          </a:stretch>
        </p:blipFill>
        <p:spPr bwMode="auto">
          <a:xfrm>
            <a:off x="193719" y="461591"/>
            <a:ext cx="5406517" cy="2819400"/>
          </a:xfrm>
          <a:prstGeom prst="rect">
            <a:avLst/>
          </a:prstGeom>
          <a:noFill/>
        </p:spPr>
      </p:pic>
      <p:pic>
        <p:nvPicPr>
          <p:cNvPr id="5" name="Picture 4" descr="E:\MY DOCS BACKUP\My Pictures\Adobe\Digital Camera Photos\2010-04-01-2241-31\P1030453.JPG"/>
          <p:cNvPicPr>
            <a:picLocks noChangeAspect="1" noChangeArrowheads="1"/>
          </p:cNvPicPr>
          <p:nvPr/>
        </p:nvPicPr>
        <p:blipFill>
          <a:blip r:embed="rId3" cstate="print"/>
          <a:srcRect t="5638" b="24824"/>
          <a:stretch>
            <a:fillRect/>
          </a:stretch>
        </p:blipFill>
        <p:spPr bwMode="auto">
          <a:xfrm>
            <a:off x="2863984" y="3449101"/>
            <a:ext cx="5985689" cy="31214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74447" y="1362670"/>
            <a:ext cx="2658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150,000 square feet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93719" y="4101239"/>
            <a:ext cx="24519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Another 100,000 square foot warehouse in Wilson, NC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39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Owned &amp; Operated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8015" y="3003166"/>
            <a:ext cx="5899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</a:t>
            </a:r>
            <a:r>
              <a:rPr lang="en-US" sz="4800" dirty="0" smtClean="0"/>
              <a:t>y The Hocutt Family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753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Y DOCS BACKUP\My Pictures\Adobe\Digital Camera Photos\2010-04-01-2241-31\P1030447.JPG"/>
          <p:cNvPicPr>
            <a:picLocks noChangeAspect="1" noChangeArrowheads="1"/>
          </p:cNvPicPr>
          <p:nvPr/>
        </p:nvPicPr>
        <p:blipFill>
          <a:blip r:embed="rId2" cstate="print"/>
          <a:srcRect b="25000"/>
          <a:stretch>
            <a:fillRect/>
          </a:stretch>
        </p:blipFill>
        <p:spPr bwMode="auto">
          <a:xfrm>
            <a:off x="4003664" y="268896"/>
            <a:ext cx="4876947" cy="2743200"/>
          </a:xfrm>
          <a:prstGeom prst="rect">
            <a:avLst/>
          </a:prstGeom>
          <a:noFill/>
        </p:spPr>
      </p:pic>
      <p:pic>
        <p:nvPicPr>
          <p:cNvPr id="5" name="Picture 4" descr="E:\MY DOCS BACKUP\My Pictures\Adobe\Digital Camera Photos\2010-04-01-2241-31\P1030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82" y="3151379"/>
            <a:ext cx="4612438" cy="3459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3282" y="431760"/>
            <a:ext cx="3611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12 Cold Storage Rooms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59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Joey Hocutt, Vice President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61" y="2211949"/>
            <a:ext cx="45847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4902" y="3056086"/>
            <a:ext cx="3320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Packing House Supervisor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717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House Certifiers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01" y="2679678"/>
            <a:ext cx="3361288" cy="2083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774" y="4158820"/>
            <a:ext cx="3061026" cy="21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Y DOCS BACKUP\My Pictures\Adobe\Digital Camera Photos\2010-04-01-2241-31\P1030448.JPG"/>
          <p:cNvPicPr>
            <a:picLocks noChangeAspect="1" noChangeArrowheads="1"/>
          </p:cNvPicPr>
          <p:nvPr/>
        </p:nvPicPr>
        <p:blipFill>
          <a:blip r:embed="rId2" cstate="print"/>
          <a:srcRect r="12698" b="17458"/>
          <a:stretch>
            <a:fillRect/>
          </a:stretch>
        </p:blipFill>
        <p:spPr bwMode="auto">
          <a:xfrm>
            <a:off x="219436" y="1795091"/>
            <a:ext cx="4191000" cy="2971800"/>
          </a:xfrm>
          <a:prstGeom prst="rect">
            <a:avLst/>
          </a:prstGeom>
          <a:noFill/>
        </p:spPr>
      </p:pic>
      <p:pic>
        <p:nvPicPr>
          <p:cNvPr id="5" name="Picture 4" descr="http://www.triplejproduce.com/images/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2273" y="3726643"/>
            <a:ext cx="3962400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9742" y="158757"/>
            <a:ext cx="5145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Sweet Potatoes packed year round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Packaging</a:t>
            </a:r>
            <a:endParaRPr lang="en-US" dirty="0"/>
          </a:p>
        </p:txBody>
      </p:sp>
      <p:pic>
        <p:nvPicPr>
          <p:cNvPr id="4" name="Picture 3" descr="TJP 0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94" y="1964105"/>
            <a:ext cx="6572813" cy="3718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6277" y="6283786"/>
            <a:ext cx="362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 </a:t>
            </a:r>
            <a:r>
              <a:rPr lang="en-US" dirty="0" err="1" smtClean="0"/>
              <a:t>lb</a:t>
            </a:r>
            <a:r>
              <a:rPr lang="en-US" dirty="0" smtClean="0"/>
              <a:t>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Packaging</a:t>
            </a:r>
          </a:p>
        </p:txBody>
      </p:sp>
      <p:pic>
        <p:nvPicPr>
          <p:cNvPr id="4" name="Content Placeholder 3" descr="random 2012 02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8805" r="7708" b="8805"/>
          <a:stretch/>
        </p:blipFill>
        <p:spPr>
          <a:xfrm>
            <a:off x="1584284" y="2070846"/>
            <a:ext cx="5883328" cy="3964467"/>
          </a:xfrm>
        </p:spPr>
      </p:pic>
    </p:spTree>
    <p:extLst>
      <p:ext uri="{BB962C8B-B14F-4D97-AF65-F5344CB8AC3E}">
        <p14:creationId xmlns:p14="http://schemas.microsoft.com/office/powerpoint/2010/main" val="5792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1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Packaging</a:t>
            </a:r>
          </a:p>
        </p:txBody>
      </p:sp>
      <p:pic>
        <p:nvPicPr>
          <p:cNvPr id="4" name="Content Placeholder 3" descr="TJP 059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8805" r="33990" b="8805"/>
          <a:stretch/>
        </p:blipFill>
        <p:spPr>
          <a:xfrm>
            <a:off x="2744736" y="1934300"/>
            <a:ext cx="3454818" cy="4182035"/>
          </a:xfrm>
        </p:spPr>
      </p:pic>
      <p:sp>
        <p:nvSpPr>
          <p:cNvPr id="5" name="TextBox 4"/>
          <p:cNvSpPr txBox="1"/>
          <p:nvPr/>
        </p:nvSpPr>
        <p:spPr>
          <a:xfrm>
            <a:off x="2883750" y="6246629"/>
            <a:ext cx="312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Microwavable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1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Organic Packaging</a:t>
            </a:r>
            <a:endParaRPr lang="en-US" dirty="0"/>
          </a:p>
        </p:txBody>
      </p:sp>
      <p:pic>
        <p:nvPicPr>
          <p:cNvPr id="4" name="Content Placeholder 3" descr="TJP 0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" b="639"/>
          <a:stretch>
            <a:fillRect/>
          </a:stretch>
        </p:blipFill>
        <p:spPr>
          <a:xfrm>
            <a:off x="1217672" y="2070846"/>
            <a:ext cx="6392467" cy="3511993"/>
          </a:xfrm>
        </p:spPr>
      </p:pic>
      <p:sp>
        <p:nvSpPr>
          <p:cNvPr id="5" name="TextBox 4"/>
          <p:cNvSpPr txBox="1"/>
          <p:nvPr/>
        </p:nvSpPr>
        <p:spPr>
          <a:xfrm>
            <a:off x="3116194" y="5774469"/>
            <a:ext cx="239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 </a:t>
            </a:r>
            <a:r>
              <a:rPr lang="en-US" dirty="0" err="1" smtClean="0"/>
              <a:t>lb</a:t>
            </a:r>
            <a:r>
              <a:rPr lang="en-US" dirty="0" smtClean="0"/>
              <a:t> cartons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097985"/>
          </a:xfrm>
        </p:spPr>
        <p:txBody>
          <a:bodyPr/>
          <a:lstStyle/>
          <a:p>
            <a:r>
              <a:rPr lang="en-US" dirty="0"/>
              <a:t>Non </a:t>
            </a:r>
            <a:r>
              <a:rPr lang="en-US" dirty="0" smtClean="0"/>
              <a:t>Organic </a:t>
            </a:r>
            <a:r>
              <a:rPr lang="en-US" dirty="0"/>
              <a:t>Packaging</a:t>
            </a:r>
          </a:p>
        </p:txBody>
      </p:sp>
      <p:pic>
        <p:nvPicPr>
          <p:cNvPr id="4" name="Content Placeholder 3" descr="random 2012 025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4" t="8805" r="8912" b="8805"/>
          <a:stretch/>
        </p:blipFill>
        <p:spPr>
          <a:xfrm>
            <a:off x="1799036" y="2401591"/>
            <a:ext cx="5436795" cy="4182035"/>
          </a:xfrm>
        </p:spPr>
      </p:pic>
      <p:sp>
        <p:nvSpPr>
          <p:cNvPr id="6" name="TextBox 5"/>
          <p:cNvSpPr txBox="1"/>
          <p:nvPr/>
        </p:nvSpPr>
        <p:spPr>
          <a:xfrm>
            <a:off x="3161542" y="1693415"/>
            <a:ext cx="27779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Microwavable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19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Kristi Hocutt, Sales</a:t>
            </a:r>
            <a:endParaRPr lang="en-US" dirty="0"/>
          </a:p>
        </p:txBody>
      </p:sp>
      <p:pic>
        <p:nvPicPr>
          <p:cNvPr id="6" name="Picture 5" descr="Kristiweb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2" y="1886156"/>
            <a:ext cx="34290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6013" y="2685649"/>
            <a:ext cx="38229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kristi@triplejproduce.com</a:t>
            </a:r>
            <a:br>
              <a:rPr lang="en-US" sz="2400" dirty="0" smtClean="0"/>
            </a:br>
            <a:r>
              <a:rPr lang="en-US" sz="2400" dirty="0" smtClean="0"/>
              <a:t>252-289-8326 Phone</a:t>
            </a:r>
          </a:p>
          <a:p>
            <a:r>
              <a:rPr lang="en-US" sz="2400" dirty="0" smtClean="0"/>
              <a:t>252-235-2947 Fax</a:t>
            </a:r>
            <a:br>
              <a:rPr lang="en-US" sz="2400" dirty="0" smtClean="0"/>
            </a:br>
            <a:r>
              <a:rPr lang="en-US" sz="2400" dirty="0" smtClean="0"/>
              <a:t>www.triplejproduce.com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Hocutt</a:t>
            </a:r>
            <a:r>
              <a:rPr lang="en-US" dirty="0" err="1"/>
              <a:t>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Jay, Joey, Mike, &amp; Joshua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JP 03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12102" r="11366" b="5529"/>
          <a:stretch/>
        </p:blipFill>
        <p:spPr>
          <a:xfrm>
            <a:off x="523730" y="1706611"/>
            <a:ext cx="7853507" cy="50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 Potatoes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328" y="1836278"/>
            <a:ext cx="70241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From Farm….</a:t>
            </a:r>
            <a:endParaRPr lang="en-US" sz="3200" dirty="0"/>
          </a:p>
        </p:txBody>
      </p:sp>
      <p:pic>
        <p:nvPicPr>
          <p:cNvPr id="6" name="Picture 5" descr="P10408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89" y="2421054"/>
            <a:ext cx="5678148" cy="42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Sweet Potatoes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3088" y="6110239"/>
            <a:ext cx="324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Packing</a:t>
            </a:r>
            <a:endParaRPr lang="en-US" sz="3600" dirty="0"/>
          </a:p>
        </p:txBody>
      </p:sp>
      <p:pic>
        <p:nvPicPr>
          <p:cNvPr id="5" name="Picture 4" descr="TJP 04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4"/>
          <a:stretch/>
        </p:blipFill>
        <p:spPr>
          <a:xfrm>
            <a:off x="1732895" y="1814621"/>
            <a:ext cx="5693315" cy="43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143 Organic Sweet Potato Acres</a:t>
            </a:r>
            <a:endParaRPr lang="en-US" dirty="0"/>
          </a:p>
        </p:txBody>
      </p:sp>
      <p:pic>
        <p:nvPicPr>
          <p:cNvPr id="4" name="Content Placeholder 3" descr="misc.2012oct 06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5" b="880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209113" y="3785056"/>
            <a:ext cx="48282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400 organic acres by 2016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20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Organic Sweet Potatoes</a:t>
            </a:r>
            <a:endParaRPr lang="en-US" dirty="0"/>
          </a:p>
        </p:txBody>
      </p:sp>
      <p:pic>
        <p:nvPicPr>
          <p:cNvPr id="4" name="Picture 3" descr="misc.2012oct 0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3" y="1774932"/>
            <a:ext cx="7315917" cy="4879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808" y="2857638"/>
            <a:ext cx="5317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/>
                <a:cs typeface="Arial"/>
              </a:rPr>
              <a:t>1000 acres</a:t>
            </a:r>
            <a:endParaRPr lang="en-US" sz="6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1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1 (2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2"/>
          <a:stretch/>
        </p:blipFill>
        <p:spPr>
          <a:xfrm>
            <a:off x="1150854" y="1706644"/>
            <a:ext cx="6639158" cy="49793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z="4400" dirty="0" smtClean="0"/>
              <a:t>Our Farm is certified by Primus GFS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638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sc.2012oct 05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" b="880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60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978</TotalTime>
  <Words>147</Words>
  <Application>Microsoft Office PowerPoint</Application>
  <PresentationFormat>On-screen Show (4:3)</PresentationFormat>
  <Paragraphs>46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Habitat</vt:lpstr>
      <vt:lpstr>Triple “J” Produce, Inc.</vt:lpstr>
      <vt:lpstr>Family Owned &amp; Operated</vt:lpstr>
      <vt:lpstr>The Hocutts Jay, Joey, Mike, &amp; Joshua</vt:lpstr>
      <vt:lpstr>Sweet Potatoes</vt:lpstr>
      <vt:lpstr>Sweet Potatoes</vt:lpstr>
      <vt:lpstr>143 Organic Sweet Potato Acres</vt:lpstr>
      <vt:lpstr>Non Organic Sweet Potatoes</vt:lpstr>
      <vt:lpstr>Our Farm is certified by Primus GFS</vt:lpstr>
      <vt:lpstr>PowerPoint Presentation</vt:lpstr>
      <vt:lpstr>Our Harvest Crew is certified by Primus GFS as well</vt:lpstr>
      <vt:lpstr>Organic Crops We Provide</vt:lpstr>
      <vt:lpstr>Organic Certifiers </vt:lpstr>
      <vt:lpstr>Sweet Potato Varieties </vt:lpstr>
      <vt:lpstr>Covington organic &amp; non organic</vt:lpstr>
      <vt:lpstr>Muraski organic</vt:lpstr>
      <vt:lpstr>Garnet organic</vt:lpstr>
      <vt:lpstr>Packing house</vt:lpstr>
      <vt:lpstr>Packing house</vt:lpstr>
      <vt:lpstr>PowerPoint Presentation</vt:lpstr>
      <vt:lpstr>PowerPoint Presentation</vt:lpstr>
      <vt:lpstr>Joey Hocutt, Vice President</vt:lpstr>
      <vt:lpstr>Packing House Certifiers</vt:lpstr>
      <vt:lpstr>PowerPoint Presentation</vt:lpstr>
      <vt:lpstr>Organic Packaging</vt:lpstr>
      <vt:lpstr>Organic Packaging</vt:lpstr>
      <vt:lpstr>Organic Packaging</vt:lpstr>
      <vt:lpstr>Non Organic Packaging</vt:lpstr>
      <vt:lpstr>Non Organic Packaging</vt:lpstr>
      <vt:lpstr>Kristi Hocutt, Sales</vt:lpstr>
    </vt:vector>
  </TitlesOfParts>
  <Company>Carolina Precision Consulting,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Triple “J” Produce</dc:title>
  <dc:creator>Ashlee Alston</dc:creator>
  <cp:lastModifiedBy>Kristi Britt Hocutt</cp:lastModifiedBy>
  <cp:revision>38</cp:revision>
  <dcterms:created xsi:type="dcterms:W3CDTF">2013-02-12T22:11:37Z</dcterms:created>
  <dcterms:modified xsi:type="dcterms:W3CDTF">2013-02-20T18:51:30Z</dcterms:modified>
</cp:coreProperties>
</file>